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319" r:id="rId7"/>
    <p:sldId id="320" r:id="rId8"/>
    <p:sldId id="321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02" r:id="rId37"/>
    <p:sldId id="303" r:id="rId38"/>
    <p:sldId id="304" r:id="rId39"/>
    <p:sldId id="305" r:id="rId40"/>
    <p:sldId id="30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8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189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87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59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4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2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7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2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6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582B-AAA0-4DB7-ACDB-CB96DD87FE6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1BE1-01A0-4728-9947-1FCC51044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7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4151586"/>
            <a:ext cx="11498317" cy="16396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 do you wish your phone could do?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Does technology simplify life or make it more complicated?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20978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141076"/>
            <a:ext cx="10353762" cy="16501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, </a:t>
            </a:r>
            <a:r>
              <a:rPr lang="en-US" sz="2800" b="1" dirty="0">
                <a:effectLst/>
              </a:rPr>
              <a:t>Do you always have to have the latest phone?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Where would you like to travel next?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496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6" y="4035972"/>
            <a:ext cx="11792607" cy="17552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What is the most annoying thing about your phone?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If you opened a restaurant, what kind of food would you serve?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23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6" y="3983420"/>
            <a:ext cx="11740055" cy="18077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How do you feel if you accidentally leave your phone at home?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is the worst restaurant you have ever eaten at?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33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4" y="4109544"/>
            <a:ext cx="12149960" cy="168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. </a:t>
            </a:r>
            <a:r>
              <a:rPr lang="en-US" sz="2800" b="1" dirty="0">
                <a:effectLst/>
              </a:rPr>
              <a:t>What was your first smartphone? How did you feel when you got it?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restaurant do you eat at most?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51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46482"/>
            <a:ext cx="10353762" cy="174471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1</a:t>
            </a:r>
            <a:r>
              <a:rPr lang="en-US" dirty="0" smtClean="0"/>
              <a:t>. </a:t>
            </a:r>
            <a:r>
              <a:rPr lang="en-US" sz="3200" b="1" dirty="0">
                <a:effectLst/>
              </a:rPr>
              <a:t>What personal goals do you have?</a:t>
            </a:r>
          </a:p>
          <a:p>
            <a:pPr marL="0" indent="0" algn="ctr">
              <a:buNone/>
            </a:pPr>
            <a:r>
              <a:rPr lang="en-US" sz="3200" dirty="0" smtClean="0"/>
              <a:t>2. </a:t>
            </a:r>
            <a:r>
              <a:rPr lang="en-US" sz="3200" b="1" dirty="0">
                <a:effectLst/>
              </a:rPr>
              <a:t>Do you prefer summer or winter activities?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19422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130566"/>
            <a:ext cx="10353762" cy="16606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1. </a:t>
            </a:r>
            <a:r>
              <a:rPr lang="en-US" sz="3200" b="1" dirty="0">
                <a:effectLst/>
              </a:rPr>
              <a:t>What are your goals for the next two years?</a:t>
            </a:r>
          </a:p>
          <a:p>
            <a:pPr marL="0" indent="0" algn="ctr">
              <a:buNone/>
            </a:pPr>
            <a:r>
              <a:rPr lang="en-US" sz="3200" dirty="0" smtClean="0"/>
              <a:t>2. </a:t>
            </a:r>
            <a:r>
              <a:rPr lang="en-US" sz="3200" b="1" dirty="0">
                <a:effectLst/>
              </a:rPr>
              <a:t>Which season are you most active 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77710"/>
            <a:ext cx="11981793" cy="1513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What’s the best thing to do on a cold winter day?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kinds of food do you usually eat on your favorite holiday?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10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35668"/>
            <a:ext cx="10353762" cy="1555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 are some goals you have failed to accomplish?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do you think of online education?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611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319752"/>
            <a:ext cx="10353762" cy="147144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How has the education you received changed your life?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foods do you absolutely hate?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6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962400"/>
            <a:ext cx="10353762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>
                <a:effectLst/>
              </a:rPr>
              <a:t>What sports do you like to watch?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What are some goals you have already achieved?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2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 smtClean="0">
                <a:effectLst/>
              </a:rPr>
              <a:t>What </a:t>
            </a:r>
            <a:r>
              <a:rPr lang="en-US" sz="2800" b="1" dirty="0">
                <a:effectLst/>
              </a:rPr>
              <a:t>is the most useful app on your phone</a:t>
            </a:r>
            <a:r>
              <a:rPr lang="en-US" sz="2800" b="1" dirty="0" smtClean="0">
                <a:effectLst/>
              </a:rPr>
              <a:t>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Does fashion help society in any way?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3867806"/>
            <a:ext cx="10699998" cy="19233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>
                <a:effectLst/>
              </a:rPr>
              <a:t>What are some good and bad things about the education system in your country?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What foods do you absolutely hate?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9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899338"/>
            <a:ext cx="10353762" cy="18918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>
                <a:effectLst/>
              </a:rPr>
              <a:t>If you are on </a:t>
            </a:r>
            <a:r>
              <a:rPr lang="en-US" b="1" dirty="0">
                <a:effectLst/>
              </a:rPr>
              <a:t>an island, what </a:t>
            </a:r>
            <a:r>
              <a:rPr lang="en-US" b="1" dirty="0" smtClean="0">
                <a:effectLst/>
              </a:rPr>
              <a:t>will you do?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What movie can you watch over and over without ever getting tired of?</a:t>
            </a:r>
            <a:endParaRPr lang="en-US" b="1" dirty="0" smtClean="0">
              <a:effectLst/>
            </a:endParaRPr>
          </a:p>
          <a:p>
            <a:pPr marL="457200" indent="-457200">
              <a:buAutoNum type="arabicPeriod"/>
            </a:pPr>
            <a:endParaRPr lang="en-US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41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73214"/>
            <a:ext cx="10353762" cy="201798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>
                <a:effectLst/>
              </a:rPr>
              <a:t>If </a:t>
            </a:r>
            <a:r>
              <a:rPr lang="en-US" b="1" dirty="0">
                <a:effectLst/>
              </a:rPr>
              <a:t>you were a king/queen, what would </a:t>
            </a:r>
            <a:r>
              <a:rPr lang="en-US" b="1" dirty="0" smtClean="0">
                <a:effectLst/>
              </a:rPr>
              <a:t>you do?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Where do you get your news?</a:t>
            </a:r>
            <a:endParaRPr lang="en-US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7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361792"/>
            <a:ext cx="10353762" cy="142940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effectLst/>
              </a:rPr>
              <a:t>you live for </a:t>
            </a:r>
            <a:r>
              <a:rPr lang="en-US" b="1" dirty="0">
                <a:effectLst/>
              </a:rPr>
              <a:t>one </a:t>
            </a:r>
            <a:r>
              <a:rPr lang="en-US" b="1" dirty="0" smtClean="0">
                <a:effectLst/>
              </a:rPr>
              <a:t>day only, </a:t>
            </a:r>
            <a:r>
              <a:rPr lang="en-US" b="1" dirty="0">
                <a:effectLst/>
              </a:rPr>
              <a:t>w</a:t>
            </a:r>
            <a:r>
              <a:rPr lang="en-US" b="1" dirty="0" smtClean="0">
                <a:effectLst/>
              </a:rPr>
              <a:t>hat will </a:t>
            </a:r>
            <a:r>
              <a:rPr lang="en-US" b="1" dirty="0">
                <a:effectLst/>
              </a:rPr>
              <a:t>you do</a:t>
            </a:r>
            <a:r>
              <a:rPr lang="en-US" b="1" dirty="0" smtClean="0">
                <a:effectLst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What are you currently worried about?</a:t>
            </a: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12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283779"/>
            <a:ext cx="9001462" cy="1587062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Speaking Exam\4</a:t>
            </a:r>
            <a:r>
              <a:rPr lang="en-US" baseline="30000" dirty="0" smtClean="0"/>
              <a:t>th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3121572"/>
            <a:ext cx="12065876" cy="342637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What was the last funny video you watched?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What do you do to get rid of stress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35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373820"/>
            <a:ext cx="10353762" cy="24173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something that you are obsessed with?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are three words that describe you?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44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289738"/>
            <a:ext cx="10353762" cy="250146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What would be you perfect weekend?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What is your favorite number?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1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678620"/>
            <a:ext cx="10353762" cy="21125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What are you going to do this weekend?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What is the most useful thing you own?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41423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69" y="3699640"/>
            <a:ext cx="10689488" cy="209155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What is your favorite way to waste time?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What do you think of tattoos? Do you have any?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5254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2" y="3825766"/>
            <a:ext cx="12118427" cy="19654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Do you have any pets? What are they or their names?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Where did you go last weekend? What did you do last weekend?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12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867806"/>
            <a:ext cx="10353762" cy="19233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b="1" dirty="0">
                <a:effectLst/>
              </a:rPr>
              <a:t> What’s the most frustrating app you have tried?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Talk about some of the interesting people you have met while traveling.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9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20662"/>
            <a:ext cx="10353762" cy="20705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something popular now that annoys you?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do you do when you hang out with friends?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9210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2" y="3510454"/>
            <a:ext cx="11330152" cy="22807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Who is your oldest friend? Where did you meet her\him?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is the best/worst thing about your college or department?</a:t>
            </a:r>
          </a:p>
        </p:txBody>
      </p:sp>
    </p:spTree>
    <p:extLst>
      <p:ext uri="{BB962C8B-B14F-4D97-AF65-F5344CB8AC3E}">
        <p14:creationId xmlns:p14="http://schemas.microsoft.com/office/powerpoint/2010/main" val="2188841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3752192"/>
            <a:ext cx="11866179" cy="20390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dirty="0" smtClean="0"/>
              <a:t>What were you really into when you were a kid?</a:t>
            </a:r>
          </a:p>
          <a:p>
            <a:pPr marL="0" indent="0">
              <a:buNone/>
            </a:pPr>
            <a:r>
              <a:rPr lang="en-US" sz="2800" dirty="0" smtClean="0"/>
              <a:t>2. If you could have any animal as a pet, what animal would you choose?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019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31172"/>
            <a:ext cx="12076386" cy="20600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If you opened a business, what kind of business would it be?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is your best entertainer (comedian, actor, etc.)?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96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the strangest dream you have ever had?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is in your life brings you the most joy?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59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78620"/>
            <a:ext cx="12192000" cy="21125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Who had the biggest impact on the person you have become?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is the most annoying habit someone can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465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3773214"/>
            <a:ext cx="12297102" cy="20179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>
                <a:effectLst/>
              </a:rPr>
              <a:t>If you could call up anyone in the world and have a one-hour conversation, who would you call?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>
                <a:effectLst/>
              </a:rPr>
              <a:t>What food have you never eaten but would really like to 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23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393324"/>
            <a:ext cx="10353762" cy="13978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When </a:t>
            </a:r>
            <a:r>
              <a:rPr lang="en-US" dirty="0">
                <a:effectLst/>
              </a:rPr>
              <a:t>you are old, what do you think children will ask you to tell stories about</a:t>
            </a:r>
            <a:r>
              <a:rPr lang="en-US" dirty="0" smtClean="0">
                <a:effectLst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What was the last photo you took</a:t>
            </a:r>
            <a:r>
              <a:rPr lang="en-US" dirty="0" smtClean="0">
                <a:effectLst/>
              </a:rPr>
              <a:t>? When and 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9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340772"/>
            <a:ext cx="10353762" cy="145042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What’s </a:t>
            </a:r>
            <a:r>
              <a:rPr lang="en-US" dirty="0">
                <a:effectLst/>
              </a:rPr>
              <a:t>your cure for hiccups</a:t>
            </a:r>
            <a:r>
              <a:rPr lang="en-US" dirty="0" smtClean="0">
                <a:effectLst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What are your most important rules when going </a:t>
            </a:r>
            <a:r>
              <a:rPr lang="en-US" dirty="0" smtClean="0">
                <a:effectLst/>
              </a:rPr>
              <a:t>out with friends?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02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88220"/>
            <a:ext cx="10353762" cy="15029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How </a:t>
            </a:r>
            <a:r>
              <a:rPr lang="en-US" dirty="0">
                <a:effectLst/>
              </a:rPr>
              <a:t>do you judge a person</a:t>
            </a:r>
            <a:r>
              <a:rPr lang="en-US" dirty="0" smtClean="0">
                <a:effectLst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What’s something people don’t worry about but really should?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9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77710"/>
            <a:ext cx="10353762" cy="1513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b="1" dirty="0">
                <a:effectLst/>
              </a:rPr>
              <a:t> Which app has helped society the most? Which one has hurt society the most?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How do you think traveling to a lot of different countries changes a person?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4109544"/>
            <a:ext cx="11046840" cy="168165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effectLst/>
              </a:rPr>
              <a:t>Do </a:t>
            </a:r>
            <a:r>
              <a:rPr lang="en-US" dirty="0">
                <a:effectLst/>
              </a:rPr>
              <a:t>you think that children born today will have better or worse lives than their parents</a:t>
            </a:r>
            <a:r>
              <a:rPr lang="en-US" dirty="0" smtClean="0">
                <a:effectLst/>
              </a:rPr>
              <a:t>?</a:t>
            </a:r>
          </a:p>
          <a:p>
            <a:pPr marL="457200" indent="-457200">
              <a:buAutoNum type="arabicPeriod"/>
            </a:pPr>
            <a:r>
              <a:rPr lang="en-US" dirty="0">
                <a:effectLst/>
              </a:rPr>
              <a:t>If you were a ghost and could possess people, what would you make them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41682"/>
            <a:ext cx="10353762" cy="20495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Do you text more or call more? Why?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 you prefer traveling alone or with a group?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2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52192"/>
            <a:ext cx="10353762" cy="20390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Where do you spend most of your time?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was your best friend in the elementary school?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940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89130"/>
            <a:ext cx="12192000" cy="210206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your favorite season and why?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Which is more important: having a great car or a house?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97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5254"/>
            <a:ext cx="12192000" cy="19759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animal or insect do you wish humans could eradicate?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is the most beautiful place near where you live?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608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What do you wish your phone could do?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What’s the best way to travel? (Plane, car, train,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9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25</TotalTime>
  <Words>1146</Words>
  <Application>Microsoft Office PowerPoint</Application>
  <PresentationFormat>Widescreen</PresentationFormat>
  <Paragraphs>121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Bookman Old Style</vt:lpstr>
      <vt:lpstr>Rockwell</vt:lpstr>
      <vt:lpstr>Damask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Speaking Exam\4th Class</dc:title>
  <dc:creator>ALAA1981</dc:creator>
  <cp:lastModifiedBy>ALAA1981</cp:lastModifiedBy>
  <cp:revision>31</cp:revision>
  <dcterms:created xsi:type="dcterms:W3CDTF">2021-12-19T17:16:29Z</dcterms:created>
  <dcterms:modified xsi:type="dcterms:W3CDTF">2022-01-09T09:11:36Z</dcterms:modified>
</cp:coreProperties>
</file>